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sldIdLst>
    <p:sldId id="304" r:id="rId5"/>
    <p:sldId id="314" r:id="rId6"/>
    <p:sldId id="308" r:id="rId7"/>
    <p:sldId id="288" r:id="rId8"/>
    <p:sldId id="299" r:id="rId9"/>
    <p:sldId id="258" r:id="rId10"/>
    <p:sldId id="30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2" autoAdjust="0"/>
    <p:restoredTop sz="93750" autoAdjust="0"/>
  </p:normalViewPr>
  <p:slideViewPr>
    <p:cSldViewPr snapToGrid="0">
      <p:cViewPr>
        <p:scale>
          <a:sx n="69" d="100"/>
          <a:sy n="69" d="100"/>
        </p:scale>
        <p:origin x="918" y="6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53BCC-BEFB-40F6-9D48-F6446AFD848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A0CF7B-DC91-48C7-BD07-AD229C203628}">
      <dgm:prSet/>
      <dgm:spPr/>
      <dgm:t>
        <a:bodyPr/>
        <a:lstStyle/>
        <a:p>
          <a:r>
            <a:rPr lang="en-US"/>
            <a:t>WebGl</a:t>
          </a:r>
        </a:p>
      </dgm:t>
    </dgm:pt>
    <dgm:pt modelId="{70086045-374D-4E75-A9E4-3DDE1122DF70}" type="parTrans" cxnId="{C737E0B0-986F-478A-83BC-4793392EB1B1}">
      <dgm:prSet/>
      <dgm:spPr/>
      <dgm:t>
        <a:bodyPr/>
        <a:lstStyle/>
        <a:p>
          <a:endParaRPr lang="en-US"/>
        </a:p>
      </dgm:t>
    </dgm:pt>
    <dgm:pt modelId="{C26D50F1-14DD-4A27-8C58-8D3C56E02921}" type="sibTrans" cxnId="{C737E0B0-986F-478A-83BC-4793392EB1B1}">
      <dgm:prSet/>
      <dgm:spPr/>
      <dgm:t>
        <a:bodyPr/>
        <a:lstStyle/>
        <a:p>
          <a:endParaRPr lang="en-US"/>
        </a:p>
      </dgm:t>
    </dgm:pt>
    <dgm:pt modelId="{377ED843-F43F-4BC7-81C8-DFD53CF154CC}">
      <dgm:prSet/>
      <dgm:spPr/>
      <dgm:t>
        <a:bodyPr/>
        <a:lstStyle/>
        <a:p>
          <a:r>
            <a:rPr lang="en-US"/>
            <a:t>Three.js</a:t>
          </a:r>
        </a:p>
      </dgm:t>
    </dgm:pt>
    <dgm:pt modelId="{69E5BB37-84AF-431E-994E-1D3F729E1FA8}" type="parTrans" cxnId="{C964CF04-5F51-4893-A70D-D86A0706ED41}">
      <dgm:prSet/>
      <dgm:spPr/>
      <dgm:t>
        <a:bodyPr/>
        <a:lstStyle/>
        <a:p>
          <a:endParaRPr lang="en-US"/>
        </a:p>
      </dgm:t>
    </dgm:pt>
    <dgm:pt modelId="{D77DA6B3-FBDD-4203-A686-574954A5C8AB}" type="sibTrans" cxnId="{C964CF04-5F51-4893-A70D-D86A0706ED41}">
      <dgm:prSet/>
      <dgm:spPr/>
      <dgm:t>
        <a:bodyPr/>
        <a:lstStyle/>
        <a:p>
          <a:endParaRPr lang="en-US"/>
        </a:p>
      </dgm:t>
    </dgm:pt>
    <dgm:pt modelId="{F99A1273-CCA9-4609-BB54-60238FA1AC81}">
      <dgm:prSet/>
      <dgm:spPr/>
      <dgm:t>
        <a:bodyPr/>
        <a:lstStyle/>
        <a:p>
          <a:r>
            <a:rPr lang="en-US"/>
            <a:t>Visualisation</a:t>
          </a:r>
        </a:p>
      </dgm:t>
    </dgm:pt>
    <dgm:pt modelId="{09A2932D-FB21-44AF-BB8D-2ECED7375D13}" type="parTrans" cxnId="{DD4557D5-28CE-40B2-BE01-38DAE3033DB7}">
      <dgm:prSet/>
      <dgm:spPr/>
      <dgm:t>
        <a:bodyPr/>
        <a:lstStyle/>
        <a:p>
          <a:endParaRPr lang="en-US"/>
        </a:p>
      </dgm:t>
    </dgm:pt>
    <dgm:pt modelId="{5D83B37C-05F7-44AD-81B8-CB916936FEA0}" type="sibTrans" cxnId="{DD4557D5-28CE-40B2-BE01-38DAE3033DB7}">
      <dgm:prSet/>
      <dgm:spPr/>
      <dgm:t>
        <a:bodyPr/>
        <a:lstStyle/>
        <a:p>
          <a:endParaRPr lang="en-US"/>
        </a:p>
      </dgm:t>
    </dgm:pt>
    <dgm:pt modelId="{60FBD2B8-6BCA-44FB-937F-757A18141A98}" type="pres">
      <dgm:prSet presAssocID="{EDE53BCC-BEFB-40F6-9D48-F6446AFD848E}" presName="vert0" presStyleCnt="0">
        <dgm:presLayoutVars>
          <dgm:dir/>
          <dgm:animOne val="branch"/>
          <dgm:animLvl val="lvl"/>
        </dgm:presLayoutVars>
      </dgm:prSet>
      <dgm:spPr/>
    </dgm:pt>
    <dgm:pt modelId="{59325FDF-8F75-409C-91FD-8120AFEB7F37}" type="pres">
      <dgm:prSet presAssocID="{A8A0CF7B-DC91-48C7-BD07-AD229C203628}" presName="thickLine" presStyleLbl="alignNode1" presStyleIdx="0" presStyleCnt="3"/>
      <dgm:spPr/>
    </dgm:pt>
    <dgm:pt modelId="{7E1D01F6-CEE6-4D61-8E7C-1FA0BD446250}" type="pres">
      <dgm:prSet presAssocID="{A8A0CF7B-DC91-48C7-BD07-AD229C203628}" presName="horz1" presStyleCnt="0"/>
      <dgm:spPr/>
    </dgm:pt>
    <dgm:pt modelId="{50B2AD70-EB07-4988-A5AC-B0365240D027}" type="pres">
      <dgm:prSet presAssocID="{A8A0CF7B-DC91-48C7-BD07-AD229C203628}" presName="tx1" presStyleLbl="revTx" presStyleIdx="0" presStyleCnt="3"/>
      <dgm:spPr/>
    </dgm:pt>
    <dgm:pt modelId="{F3BE4C6E-E2E7-4F1A-8C02-2D5369B49C74}" type="pres">
      <dgm:prSet presAssocID="{A8A0CF7B-DC91-48C7-BD07-AD229C203628}" presName="vert1" presStyleCnt="0"/>
      <dgm:spPr/>
    </dgm:pt>
    <dgm:pt modelId="{70AD5B71-10EA-4CB3-93B2-9DC9C58A846A}" type="pres">
      <dgm:prSet presAssocID="{377ED843-F43F-4BC7-81C8-DFD53CF154CC}" presName="thickLine" presStyleLbl="alignNode1" presStyleIdx="1" presStyleCnt="3"/>
      <dgm:spPr/>
    </dgm:pt>
    <dgm:pt modelId="{031EAFDB-4AF5-42D3-8D40-CDC556E398D4}" type="pres">
      <dgm:prSet presAssocID="{377ED843-F43F-4BC7-81C8-DFD53CF154CC}" presName="horz1" presStyleCnt="0"/>
      <dgm:spPr/>
    </dgm:pt>
    <dgm:pt modelId="{2116BCBB-3199-423D-BFFC-6D2D144CE8D5}" type="pres">
      <dgm:prSet presAssocID="{377ED843-F43F-4BC7-81C8-DFD53CF154CC}" presName="tx1" presStyleLbl="revTx" presStyleIdx="1" presStyleCnt="3"/>
      <dgm:spPr/>
    </dgm:pt>
    <dgm:pt modelId="{B13EACCD-4DC4-4F23-9D54-755FFFE21287}" type="pres">
      <dgm:prSet presAssocID="{377ED843-F43F-4BC7-81C8-DFD53CF154CC}" presName="vert1" presStyleCnt="0"/>
      <dgm:spPr/>
    </dgm:pt>
    <dgm:pt modelId="{5D59EED7-C520-4FDD-8BCA-4F0559A51E28}" type="pres">
      <dgm:prSet presAssocID="{F99A1273-CCA9-4609-BB54-60238FA1AC81}" presName="thickLine" presStyleLbl="alignNode1" presStyleIdx="2" presStyleCnt="3"/>
      <dgm:spPr/>
    </dgm:pt>
    <dgm:pt modelId="{BBB5C9FB-8ABC-413E-850B-359342062D76}" type="pres">
      <dgm:prSet presAssocID="{F99A1273-CCA9-4609-BB54-60238FA1AC81}" presName="horz1" presStyleCnt="0"/>
      <dgm:spPr/>
    </dgm:pt>
    <dgm:pt modelId="{FA1EEE91-A44D-4DF2-980F-08EC3E4C2B29}" type="pres">
      <dgm:prSet presAssocID="{F99A1273-CCA9-4609-BB54-60238FA1AC81}" presName="tx1" presStyleLbl="revTx" presStyleIdx="2" presStyleCnt="3"/>
      <dgm:spPr/>
    </dgm:pt>
    <dgm:pt modelId="{8EF0E124-01E4-4C08-863C-A3CAA40993AA}" type="pres">
      <dgm:prSet presAssocID="{F99A1273-CCA9-4609-BB54-60238FA1AC81}" presName="vert1" presStyleCnt="0"/>
      <dgm:spPr/>
    </dgm:pt>
  </dgm:ptLst>
  <dgm:cxnLst>
    <dgm:cxn modelId="{C964CF04-5F51-4893-A70D-D86A0706ED41}" srcId="{EDE53BCC-BEFB-40F6-9D48-F6446AFD848E}" destId="{377ED843-F43F-4BC7-81C8-DFD53CF154CC}" srcOrd="1" destOrd="0" parTransId="{69E5BB37-84AF-431E-994E-1D3F729E1FA8}" sibTransId="{D77DA6B3-FBDD-4203-A686-574954A5C8AB}"/>
    <dgm:cxn modelId="{A9A39840-DFA2-4689-956E-C8E8C2923F0B}" type="presOf" srcId="{F99A1273-CCA9-4609-BB54-60238FA1AC81}" destId="{FA1EEE91-A44D-4DF2-980F-08EC3E4C2B29}" srcOrd="0" destOrd="0" presId="urn:microsoft.com/office/officeart/2008/layout/LinedList"/>
    <dgm:cxn modelId="{31F29C5B-7CB0-4A60-9ED6-A78D7E4307D9}" type="presOf" srcId="{A8A0CF7B-DC91-48C7-BD07-AD229C203628}" destId="{50B2AD70-EB07-4988-A5AC-B0365240D027}" srcOrd="0" destOrd="0" presId="urn:microsoft.com/office/officeart/2008/layout/LinedList"/>
    <dgm:cxn modelId="{237C4E43-1DDC-4F3B-9D2B-73B585E617CA}" type="presOf" srcId="{EDE53BCC-BEFB-40F6-9D48-F6446AFD848E}" destId="{60FBD2B8-6BCA-44FB-937F-757A18141A98}" srcOrd="0" destOrd="0" presId="urn:microsoft.com/office/officeart/2008/layout/LinedList"/>
    <dgm:cxn modelId="{C737E0B0-986F-478A-83BC-4793392EB1B1}" srcId="{EDE53BCC-BEFB-40F6-9D48-F6446AFD848E}" destId="{A8A0CF7B-DC91-48C7-BD07-AD229C203628}" srcOrd="0" destOrd="0" parTransId="{70086045-374D-4E75-A9E4-3DDE1122DF70}" sibTransId="{C26D50F1-14DD-4A27-8C58-8D3C56E02921}"/>
    <dgm:cxn modelId="{5CF798BF-DDF2-4177-AC01-C35E8EBD418B}" type="presOf" srcId="{377ED843-F43F-4BC7-81C8-DFD53CF154CC}" destId="{2116BCBB-3199-423D-BFFC-6D2D144CE8D5}" srcOrd="0" destOrd="0" presId="urn:microsoft.com/office/officeart/2008/layout/LinedList"/>
    <dgm:cxn modelId="{DD4557D5-28CE-40B2-BE01-38DAE3033DB7}" srcId="{EDE53BCC-BEFB-40F6-9D48-F6446AFD848E}" destId="{F99A1273-CCA9-4609-BB54-60238FA1AC81}" srcOrd="2" destOrd="0" parTransId="{09A2932D-FB21-44AF-BB8D-2ECED7375D13}" sibTransId="{5D83B37C-05F7-44AD-81B8-CB916936FEA0}"/>
    <dgm:cxn modelId="{FF6CE253-E587-495D-9A7A-D6ABD6CDC1B8}" type="presParOf" srcId="{60FBD2B8-6BCA-44FB-937F-757A18141A98}" destId="{59325FDF-8F75-409C-91FD-8120AFEB7F37}" srcOrd="0" destOrd="0" presId="urn:microsoft.com/office/officeart/2008/layout/LinedList"/>
    <dgm:cxn modelId="{8EB7ED00-526E-42E3-B316-562BABC16DFC}" type="presParOf" srcId="{60FBD2B8-6BCA-44FB-937F-757A18141A98}" destId="{7E1D01F6-CEE6-4D61-8E7C-1FA0BD446250}" srcOrd="1" destOrd="0" presId="urn:microsoft.com/office/officeart/2008/layout/LinedList"/>
    <dgm:cxn modelId="{20645675-BA19-430C-B92D-CC8F0AE9BC0F}" type="presParOf" srcId="{7E1D01F6-CEE6-4D61-8E7C-1FA0BD446250}" destId="{50B2AD70-EB07-4988-A5AC-B0365240D027}" srcOrd="0" destOrd="0" presId="urn:microsoft.com/office/officeart/2008/layout/LinedList"/>
    <dgm:cxn modelId="{962A5557-96C0-4312-B12A-8E379B14A29F}" type="presParOf" srcId="{7E1D01F6-CEE6-4D61-8E7C-1FA0BD446250}" destId="{F3BE4C6E-E2E7-4F1A-8C02-2D5369B49C74}" srcOrd="1" destOrd="0" presId="urn:microsoft.com/office/officeart/2008/layout/LinedList"/>
    <dgm:cxn modelId="{DB87E76A-D541-4A0A-AEED-EDAC8A4CAC01}" type="presParOf" srcId="{60FBD2B8-6BCA-44FB-937F-757A18141A98}" destId="{70AD5B71-10EA-4CB3-93B2-9DC9C58A846A}" srcOrd="2" destOrd="0" presId="urn:microsoft.com/office/officeart/2008/layout/LinedList"/>
    <dgm:cxn modelId="{CC07CBEF-4E08-41E4-B18C-3646916A2EB9}" type="presParOf" srcId="{60FBD2B8-6BCA-44FB-937F-757A18141A98}" destId="{031EAFDB-4AF5-42D3-8D40-CDC556E398D4}" srcOrd="3" destOrd="0" presId="urn:microsoft.com/office/officeart/2008/layout/LinedList"/>
    <dgm:cxn modelId="{F9E93E4E-6AF3-4808-B111-5AC9A48B49E4}" type="presParOf" srcId="{031EAFDB-4AF5-42D3-8D40-CDC556E398D4}" destId="{2116BCBB-3199-423D-BFFC-6D2D144CE8D5}" srcOrd="0" destOrd="0" presId="urn:microsoft.com/office/officeart/2008/layout/LinedList"/>
    <dgm:cxn modelId="{131B40CB-1CD4-4E34-8C68-2670763C2D0F}" type="presParOf" srcId="{031EAFDB-4AF5-42D3-8D40-CDC556E398D4}" destId="{B13EACCD-4DC4-4F23-9D54-755FFFE21287}" srcOrd="1" destOrd="0" presId="urn:microsoft.com/office/officeart/2008/layout/LinedList"/>
    <dgm:cxn modelId="{1604C2A8-B05D-462A-A020-7955E8074525}" type="presParOf" srcId="{60FBD2B8-6BCA-44FB-937F-757A18141A98}" destId="{5D59EED7-C520-4FDD-8BCA-4F0559A51E28}" srcOrd="4" destOrd="0" presId="urn:microsoft.com/office/officeart/2008/layout/LinedList"/>
    <dgm:cxn modelId="{E6D09823-B5DF-4F7D-935B-B915C661EE76}" type="presParOf" srcId="{60FBD2B8-6BCA-44FB-937F-757A18141A98}" destId="{BBB5C9FB-8ABC-413E-850B-359342062D76}" srcOrd="5" destOrd="0" presId="urn:microsoft.com/office/officeart/2008/layout/LinedList"/>
    <dgm:cxn modelId="{C730E357-A98A-4EB6-AAB7-8910E6FD5B28}" type="presParOf" srcId="{BBB5C9FB-8ABC-413E-850B-359342062D76}" destId="{FA1EEE91-A44D-4DF2-980F-08EC3E4C2B29}" srcOrd="0" destOrd="0" presId="urn:microsoft.com/office/officeart/2008/layout/LinedList"/>
    <dgm:cxn modelId="{B466E945-00B4-4831-A5D4-38C90C297728}" type="presParOf" srcId="{BBB5C9FB-8ABC-413E-850B-359342062D76}" destId="{8EF0E124-01E4-4C08-863C-A3CAA40993A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25FDF-8F75-409C-91FD-8120AFEB7F37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2AD70-EB07-4988-A5AC-B0365240D027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WebGl</a:t>
          </a:r>
        </a:p>
      </dsp:txBody>
      <dsp:txXfrm>
        <a:off x="0" y="2492"/>
        <a:ext cx="6492875" cy="1700138"/>
      </dsp:txXfrm>
    </dsp:sp>
    <dsp:sp modelId="{70AD5B71-10EA-4CB3-93B2-9DC9C58A846A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10639510"/>
            <a:satOff val="-3169"/>
            <a:lumOff val="7157"/>
            <a:alphaOff val="0"/>
          </a:schemeClr>
        </a:solidFill>
        <a:ln w="12700" cap="flat" cmpd="sng" algn="ctr">
          <a:solidFill>
            <a:schemeClr val="accent2">
              <a:hueOff val="-10639510"/>
              <a:satOff val="-3169"/>
              <a:lumOff val="7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6BCBB-3199-423D-BFFC-6D2D144CE8D5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Three.js</a:t>
          </a:r>
        </a:p>
      </dsp:txBody>
      <dsp:txXfrm>
        <a:off x="0" y="1702630"/>
        <a:ext cx="6492875" cy="1700138"/>
      </dsp:txXfrm>
    </dsp:sp>
    <dsp:sp modelId="{5D59EED7-C520-4FDD-8BCA-4F0559A51E28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21279020"/>
            <a:satOff val="-6338"/>
            <a:lumOff val="14313"/>
            <a:alphaOff val="0"/>
          </a:schemeClr>
        </a:solidFill>
        <a:ln w="12700" cap="flat" cmpd="sng" algn="ctr">
          <a:solidFill>
            <a:schemeClr val="accent2">
              <a:hueOff val="-21279020"/>
              <a:satOff val="-6338"/>
              <a:lumOff val="14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EEE91-A44D-4DF2-980F-08EC3E4C2B29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Visualisation</a:t>
          </a:r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 fontScale="90000"/>
          </a:bodyPr>
          <a:lstStyle/>
          <a:p>
            <a:r>
              <a:rPr lang="en-US" dirty="0"/>
              <a:t>3D </a:t>
            </a:r>
            <a:br>
              <a:rPr lang="en-US" dirty="0"/>
            </a:br>
            <a:r>
              <a:rPr lang="en-US" dirty="0"/>
              <a:t>INTERACTIVE CITY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Dathrika Saicharitha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picture containing indoor, toy, colorful, cluttered&#10;&#10;Description automatically generated">
            <a:extLst>
              <a:ext uri="{FF2B5EF4-FFF2-40B4-BE49-F238E27FC236}">
                <a16:creationId xmlns:a16="http://schemas.microsoft.com/office/drawing/2014/main" id="{6F1770BC-37A7-2D71-2893-04123F6DE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4"/>
          <a:stretch/>
        </p:blipFill>
        <p:spPr>
          <a:xfrm>
            <a:off x="4352705" y="-60346"/>
            <a:ext cx="7839296" cy="6918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333374"/>
            <a:ext cx="4076700" cy="5886451"/>
          </a:xfrm>
        </p:spPr>
        <p:txBody>
          <a:bodyPr>
            <a:noAutofit/>
          </a:bodyPr>
          <a:lstStyle/>
          <a:p>
            <a:r>
              <a:rPr lang="en-US" sz="2400" dirty="0"/>
              <a:t>It is a three-dimensional visualization of the city.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 city model will have various structures which uses low poly artwork.</a:t>
            </a:r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 use 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50" name="Content Placeholder 2">
            <a:extLst>
              <a:ext uri="{FF2B5EF4-FFF2-40B4-BE49-F238E27FC236}">
                <a16:creationId xmlns:a16="http://schemas.microsoft.com/office/drawing/2014/main" id="{5E4A64DA-B66D-1940-5443-216A0DBE16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29629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model of a city&#10;&#10;Description automatically generated with medium confidence">
            <a:extLst>
              <a:ext uri="{FF2B5EF4-FFF2-40B4-BE49-F238E27FC236}">
                <a16:creationId xmlns:a16="http://schemas.microsoft.com/office/drawing/2014/main" id="{E344BA5B-1836-884F-334D-7BDA0A472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dirty="0">
                <a:ln w="22225">
                  <a:solidFill>
                    <a:srgbClr val="FFFFFF"/>
                  </a:solidFill>
                </a:ln>
                <a:noFill/>
              </a:rPr>
              <a:t>Dioramas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34640" y="1065862"/>
            <a:ext cx="4526727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First, we create dioramas which are series of grey meshes, to represent the major landmarks to portray in the scene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icture containing city, apartment building, stack&#10;&#10;Description automatically generated">
            <a:extLst>
              <a:ext uri="{FF2B5EF4-FFF2-40B4-BE49-F238E27FC236}">
                <a16:creationId xmlns:a16="http://schemas.microsoft.com/office/drawing/2014/main" id="{ACEB5B8D-22F4-1BB4-8C39-2CBF5B44B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/>
              <a:t>texturing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AB9E65F-76B4-629F-506B-5C04C0395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9532" y="4579254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Then add some texturing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oy house made of building blocks&#10;&#10;Description automatically generated with low confidence">
            <a:extLst>
              <a:ext uri="{FF2B5EF4-FFF2-40B4-BE49-F238E27FC236}">
                <a16:creationId xmlns:a16="http://schemas.microsoft.com/office/drawing/2014/main" id="{916A2464-CC1D-F1E7-F982-8A9C58AB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878" y="0"/>
            <a:ext cx="9045122" cy="6783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3604E8-BE92-4C9D-CC24-7091511FD189}"/>
              </a:ext>
            </a:extLst>
          </p:cNvPr>
          <p:cNvSpPr txBox="1"/>
          <p:nvPr/>
        </p:nvSpPr>
        <p:spPr>
          <a:xfrm>
            <a:off x="0" y="0"/>
            <a:ext cx="3794760" cy="31089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904774"/>
            <a:ext cx="10515600" cy="1299411"/>
          </a:xfrm>
        </p:spPr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A5E3A21A-B4FD-E96A-47C4-67192DC86F5A}"/>
              </a:ext>
            </a:extLst>
          </p:cNvPr>
          <p:cNvSpPr txBox="1">
            <a:spLocks/>
          </p:cNvSpPr>
          <p:nvPr/>
        </p:nvSpPr>
        <p:spPr>
          <a:xfrm>
            <a:off x="288410" y="2923291"/>
            <a:ext cx="3305388" cy="9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Then adding some animated scenes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/>
          <a:lstStyle/>
          <a:p>
            <a:r>
              <a:rPr lang="en-US" dirty="0"/>
              <a:t>Dathrika Saicharitha</a:t>
            </a:r>
          </a:p>
          <a:p>
            <a:r>
              <a:rPr lang="en-US" dirty="0"/>
              <a:t>0201404.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{A270FB2D-7AD2-4A55-9AA8-41BD7A2D669C}tf16411248_win32</Template>
  <TotalTime>100</TotalTime>
  <Words>87</Words>
  <Application>Microsoft Office PowerPoint</Application>
  <PresentationFormat>Widescreen</PresentationFormat>
  <Paragraphs>24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 Light</vt:lpstr>
      <vt:lpstr>Calibri</vt:lpstr>
      <vt:lpstr>Posterama</vt:lpstr>
      <vt:lpstr>Office Theme</vt:lpstr>
      <vt:lpstr>3D  INTERACTIVE CITY</vt:lpstr>
      <vt:lpstr>It is a three-dimensional visualization of the city.  The city model will have various structures which uses low poly artwork.</vt:lpstr>
      <vt:lpstr>I use </vt:lpstr>
      <vt:lpstr>Dioramas</vt:lpstr>
      <vt:lpstr>texturing</vt:lpstr>
      <vt:lpstr>Animation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 INTERACTIVE CITY</dc:title>
  <dc:creator>Saicharitha Dathrika</dc:creator>
  <cp:lastModifiedBy>Saicharitha Dathrika</cp:lastModifiedBy>
  <cp:revision>3</cp:revision>
  <dcterms:created xsi:type="dcterms:W3CDTF">2022-11-30T05:34:56Z</dcterms:created>
  <dcterms:modified xsi:type="dcterms:W3CDTF">2022-11-30T14:47:28Z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